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5" r:id="rId3"/>
    <p:sldId id="266" r:id="rId4"/>
    <p:sldId id="257" r:id="rId5"/>
    <p:sldId id="268" r:id="rId6"/>
    <p:sldId id="272" r:id="rId7"/>
    <p:sldId id="267" r:id="rId8"/>
    <p:sldId id="258" r:id="rId9"/>
    <p:sldId id="269" r:id="rId10"/>
    <p:sldId id="262" r:id="rId11"/>
    <p:sldId id="261" r:id="rId12"/>
    <p:sldId id="259" r:id="rId13"/>
    <p:sldId id="260" r:id="rId14"/>
    <p:sldId id="277" r:id="rId15"/>
    <p:sldId id="273" r:id="rId16"/>
    <p:sldId id="274" r:id="rId17"/>
    <p:sldId id="275" r:id="rId18"/>
    <p:sldId id="271" r:id="rId19"/>
    <p:sldId id="270" r:id="rId20"/>
    <p:sldId id="276" r:id="rId21"/>
    <p:sldId id="263" r:id="rId22"/>
    <p:sldId id="26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9" autoAdjust="0"/>
    <p:restoredTop sz="86369" autoAdjust="0"/>
  </p:normalViewPr>
  <p:slideViewPr>
    <p:cSldViewPr snapToGrid="0">
      <p:cViewPr varScale="1">
        <p:scale>
          <a:sx n="71" d="100"/>
          <a:sy n="71" d="100"/>
        </p:scale>
        <p:origin x="738" y="60"/>
      </p:cViewPr>
      <p:guideLst/>
    </p:cSldViewPr>
  </p:slideViewPr>
  <p:outlineViewPr>
    <p:cViewPr>
      <p:scale>
        <a:sx n="33" d="100"/>
        <a:sy n="33" d="100"/>
      </p:scale>
      <p:origin x="0" y="-20813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90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2297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179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49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807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578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22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221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73784c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b73784c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9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40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98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42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58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94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76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50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32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4400"/>
              <a:buFont typeface="Arial" panose="020B0604020202020204" pitchFamily="34" charset="0"/>
              <a:buChar char="•"/>
              <a:defRPr sz="4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  <a:defRPr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12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  <a:scene3d>
              <a:camera prst="perspectiveHeroicExtremeLeftFacing" fov="5700000">
                <a:rot lat="487347" lon="2067641" rev="21425485"/>
              </a:camera>
              <a:lightRig rig="threePt" dir="t"/>
            </a:scene3d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Arial"/>
              <a:buNone/>
            </a:pPr>
            <a:r>
              <a:rPr lang="ko-KR" sz="6000" b="1" i="0" u="none" strike="noStrik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/>
                <a:ea typeface="Arial"/>
                <a:cs typeface="Arial"/>
                <a:sym typeface="Arial"/>
              </a:rPr>
              <a:t>Voxel world</a:t>
            </a:r>
            <a:endParaRPr sz="6000" b="1" i="0" u="none" strike="noStrik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472440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altLang="ko-KR" sz="2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Proposal document ver. 1.0</a:t>
            </a:r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838200" y="306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sz="2800" b="0" i="0" u="none" strike="noStrike" cap="none" dirty="0" smtClean="0">
                <a:sym typeface="Arial"/>
              </a:rPr>
              <a:t>Puzzle </a:t>
            </a:r>
            <a:r>
              <a:rPr lang="ko-KR" sz="2800" b="0" i="0" u="none" strike="noStrike" cap="none" dirty="0">
                <a:sym typeface="Arial"/>
              </a:rPr>
              <a:t>기능</a:t>
            </a:r>
            <a:endParaRPr sz="2800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7528560" y="1802921"/>
            <a:ext cx="4403865" cy="497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테마선택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컨트롤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회전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깍기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레이어</a:t>
            </a: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보기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고정하기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실패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블록이 </a:t>
            </a:r>
            <a:r>
              <a:rPr lang="ko-KR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금이감</a:t>
            </a: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완성연출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색상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ts val="204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애니메이션</a:t>
            </a:r>
            <a:endParaRPr sz="2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타이머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점수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ko-KR" sz="20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참고영상</a:t>
            </a:r>
            <a:endParaRPr sz="20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360"/>
              <a:buFont typeface="Arial"/>
              <a:buChar char="•"/>
            </a:pPr>
            <a:r>
              <a:rPr lang="ko-KR" sz="12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https://youtu.be/argEXd8yryY?t=176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8569" y="1844040"/>
            <a:ext cx="3965573" cy="2945674"/>
            <a:chOff x="558569" y="1385588"/>
            <a:chExt cx="7367160" cy="5472412"/>
          </a:xfrm>
        </p:grpSpPr>
        <p:pic>
          <p:nvPicPr>
            <p:cNvPr id="131" name="Google Shape;131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2345" y="1385588"/>
              <a:ext cx="2405457" cy="1791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8569" y="3220246"/>
              <a:ext cx="2405457" cy="1786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92651" y="5053907"/>
              <a:ext cx="2373842" cy="1766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8569" y="1385588"/>
              <a:ext cx="2433077" cy="1804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054" y="3220246"/>
              <a:ext cx="2405457" cy="1781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92651" y="3220246"/>
              <a:ext cx="2433078" cy="1804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492651" y="1395613"/>
              <a:ext cx="2405457" cy="1789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58569" y="5053907"/>
              <a:ext cx="2434393" cy="1804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034939" y="5050333"/>
              <a:ext cx="2388732" cy="1754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touch_tutorial_02_rev1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9" y="4095205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Tool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6833936" y="1825625"/>
            <a:ext cx="50989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20000"/>
              </a:lnSpc>
              <a:spcBef>
                <a:spcPts val="0"/>
              </a:spcBef>
            </a:pPr>
            <a:r>
              <a:rPr lang="en-US" sz="2400" b="0" i="0" u="none" strike="noStrike" cap="none" dirty="0" smtClean="0">
                <a:sym typeface="Arial"/>
              </a:rPr>
              <a:t>Voxel</a:t>
            </a:r>
            <a:r>
              <a:rPr lang="ko-KR" altLang="en-US" sz="2400" b="0" i="0" u="none" strike="noStrike" cap="none" dirty="0" smtClean="0">
                <a:sym typeface="Arial"/>
              </a:rPr>
              <a:t>로 제작된 리소스를 퍼즐로 변환시켜주는 </a:t>
            </a:r>
            <a:r>
              <a:rPr lang="en-US" altLang="ko-KR" sz="2400" b="0" i="0" u="none" strike="noStrike" cap="none" dirty="0" smtClean="0">
                <a:sym typeface="Arial"/>
              </a:rPr>
              <a:t>Tool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800"/>
            </a:pPr>
            <a:r>
              <a:rPr lang="ko-KR" altLang="en-US" dirty="0" smtClean="0">
                <a:solidFill>
                  <a:schemeClr val="bg1"/>
                </a:solidFill>
              </a:rPr>
              <a:t>테스트를 통과해야 등록가능</a:t>
            </a:r>
            <a:endParaRPr b="0" i="0" u="none" strike="noStrike" cap="none" dirty="0">
              <a:solidFill>
                <a:schemeClr val="bg1"/>
              </a:solidFill>
              <a:sym typeface="Arial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2400" b="0" i="0" u="none" strike="noStrike" cap="none" dirty="0" smtClean="0">
                <a:sym typeface="Arial"/>
              </a:rPr>
              <a:t>Hint</a:t>
            </a:r>
            <a:endParaRPr sz="2400" b="0" i="0" u="none" strike="noStrike" cap="none" dirty="0"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</a:pPr>
            <a:r>
              <a:rPr lang="ko-KR" altLang="en-US" sz="1800" b="0" i="0" u="none" strike="noStrike" cap="none" dirty="0" smtClean="0">
                <a:solidFill>
                  <a:schemeClr val="bg1"/>
                </a:solidFill>
                <a:sym typeface="Arial"/>
              </a:rPr>
              <a:t>일반숫자 </a:t>
            </a:r>
            <a:r>
              <a:rPr lang="en-US" altLang="ko-KR" sz="1800" b="0" i="0" u="none" strike="noStrike" cap="none" dirty="0" smtClean="0">
                <a:solidFill>
                  <a:schemeClr val="bg1"/>
                </a:solidFill>
                <a:sym typeface="Arial"/>
              </a:rPr>
              <a:t>: </a:t>
            </a:r>
            <a:r>
              <a:rPr lang="ko-KR" altLang="en-US" sz="1800" b="0" i="0" u="none" strike="noStrike" cap="none" dirty="0" smtClean="0">
                <a:solidFill>
                  <a:schemeClr val="bg1"/>
                </a:solidFill>
                <a:sym typeface="Arial"/>
              </a:rPr>
              <a:t>이어지는 블록</a:t>
            </a:r>
            <a:endParaRPr lang="en-US" altLang="ko-KR" sz="1800" b="0" i="0" u="none" strike="noStrike" cap="none" dirty="0" smtClean="0">
              <a:solidFill>
                <a:schemeClr val="bg1"/>
              </a:solidFill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</a:pPr>
            <a:r>
              <a:rPr lang="ko-KR" altLang="en-US" sz="1800" b="0" i="0" u="none" strike="noStrike" cap="none" dirty="0" smtClean="0">
                <a:solidFill>
                  <a:schemeClr val="bg1"/>
                </a:solidFill>
                <a:sym typeface="Arial"/>
              </a:rPr>
              <a:t>라운드숫자</a:t>
            </a:r>
            <a:r>
              <a:rPr lang="en-US" altLang="ko-KR" sz="1800" b="0" i="0" u="none" strike="noStrike" cap="none" dirty="0" smtClean="0">
                <a:solidFill>
                  <a:schemeClr val="bg1"/>
                </a:solidFill>
                <a:sym typeface="Arial"/>
              </a:rPr>
              <a:t>: </a:t>
            </a:r>
            <a:r>
              <a:rPr lang="ko-KR" altLang="en-US" sz="1800" b="0" i="0" u="none" strike="noStrike" cap="none" dirty="0" smtClean="0">
                <a:solidFill>
                  <a:schemeClr val="bg1"/>
                </a:solidFill>
                <a:sym typeface="Arial"/>
              </a:rPr>
              <a:t>반드시</a:t>
            </a:r>
            <a:r>
              <a:rPr lang="en-US" altLang="ko-KR" sz="1800" b="0" i="0" u="none" strike="noStrike" cap="none" dirty="0" smtClean="0">
                <a:solidFill>
                  <a:schemeClr val="bg1"/>
                </a:solidFill>
                <a:sym typeface="Arial"/>
              </a:rPr>
              <a:t> 1</a:t>
            </a:r>
            <a:r>
              <a:rPr lang="ko-KR" altLang="en-US" sz="1800" b="0" i="0" u="none" strike="noStrike" cap="none" dirty="0" err="1" smtClean="0">
                <a:solidFill>
                  <a:schemeClr val="bg1"/>
                </a:solidFill>
                <a:sym typeface="Arial"/>
              </a:rPr>
              <a:t>개이상의</a:t>
            </a:r>
            <a:r>
              <a:rPr lang="ko-KR" altLang="en-US" sz="1800" b="0" i="0" u="none" strike="noStrike" cap="none" dirty="0" smtClean="0">
                <a:solidFill>
                  <a:schemeClr val="bg1"/>
                </a:solidFill>
                <a:sym typeface="Arial"/>
              </a:rPr>
              <a:t> 공백 포함</a:t>
            </a:r>
            <a:endParaRPr lang="en-US" altLang="ko-KR" sz="1800" b="0" i="0" u="none" strike="noStrike" cap="none" dirty="0" smtClean="0">
              <a:solidFill>
                <a:schemeClr val="bg1"/>
              </a:solidFill>
              <a:sym typeface="Arial"/>
            </a:endParaRP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</a:pPr>
            <a:r>
              <a:rPr lang="ko-KR" altLang="en-US" sz="1800" dirty="0" smtClean="0">
                <a:solidFill>
                  <a:schemeClr val="bg1"/>
                </a:solidFill>
              </a:rPr>
              <a:t>사각형숫자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반드시</a:t>
            </a:r>
            <a:r>
              <a:rPr lang="en-US" altLang="ko-KR" sz="1800" dirty="0" smtClean="0">
                <a:solidFill>
                  <a:schemeClr val="bg1"/>
                </a:solidFill>
              </a:rPr>
              <a:t> 2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개이상의</a:t>
            </a:r>
            <a:r>
              <a:rPr lang="ko-KR" altLang="en-US" sz="1800" dirty="0" smtClean="0">
                <a:solidFill>
                  <a:schemeClr val="bg1"/>
                </a:solidFill>
              </a:rPr>
              <a:t> 공백 포함</a:t>
            </a:r>
            <a:r>
              <a:rPr lang="en-US" altLang="ko-KR" sz="1800" dirty="0" smtClean="0">
                <a:solidFill>
                  <a:schemeClr val="bg1"/>
                </a:solidFill>
              </a:rPr>
              <a:t>(3</a:t>
            </a:r>
            <a:r>
              <a:rPr lang="ko-KR" altLang="en-US" sz="1800" dirty="0" smtClean="0">
                <a:solidFill>
                  <a:schemeClr val="bg1"/>
                </a:solidFill>
              </a:rPr>
              <a:t>이상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bg1"/>
              </a:buClr>
            </a:pPr>
            <a:endParaRPr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174" y="1825625"/>
            <a:ext cx="5635651" cy="284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0942" y="4037190"/>
            <a:ext cx="3571823" cy="25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Contents various </a:t>
            </a:r>
            <a:r>
              <a:rPr lang="en-US" altLang="ko-KR" sz="2800" dirty="0" smtClean="0"/>
              <a:t>theme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6513095" y="1809583"/>
            <a:ext cx="484070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/>
            <a:r>
              <a:rPr lang="ko-KR" altLang="en-US" dirty="0" smtClean="0"/>
              <a:t>다양한 테마의 퍼즐오브젝트 제공</a:t>
            </a:r>
            <a:endParaRPr lang="en-US" altLang="ko-KR" dirty="0" smtClean="0"/>
          </a:p>
          <a:p>
            <a:pPr marL="1092200" lvl="1" indent="-457200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캐릭터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동물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사물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탈것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자연물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pPr marL="1092200" lvl="1" indent="-457200">
              <a:buClr>
                <a:schemeClr val="bg1"/>
              </a:buClr>
            </a:pPr>
            <a:r>
              <a:rPr lang="ko-KR" altLang="en-US" sz="2400" b="0" i="0" u="none" strike="noStrike" cap="none" dirty="0" err="1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디오라마</a:t>
            </a:r>
            <a:r>
              <a:rPr lang="ko-KR" altLang="en-US" sz="24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연출</a:t>
            </a:r>
            <a:endParaRPr lang="en-US" altLang="ko-KR" sz="2400" b="0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92200" lvl="1" indent="-457200"/>
            <a:endParaRPr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684" y="4132029"/>
            <a:ext cx="2255940" cy="215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867" y="4159401"/>
            <a:ext cx="2259164" cy="213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867" y="1809583"/>
            <a:ext cx="2255940" cy="2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1684" y="1809583"/>
            <a:ext cx="2239875" cy="21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83273" y="4128054"/>
            <a:ext cx="2059644" cy="210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 descr="KAGADATO selection. The best in the world. Game design. **************************************Crossy Road #voxel #game #design #ar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557" y="4090623"/>
            <a:ext cx="1316355" cy="21077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dirty="0" smtClean="0"/>
              <a:t>게임소개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Contents </a:t>
            </a:r>
            <a:r>
              <a:rPr lang="ko-KR" sz="280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디오라마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7471954" y="1825625"/>
            <a:ext cx="388184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각 부분을 퍼즐로 완성시켜 조합해서 완전한 </a:t>
            </a:r>
            <a:r>
              <a:rPr lang="ko-KR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디오라마를</a:t>
            </a:r>
            <a:r>
              <a:rPr 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 완성하면 </a:t>
            </a: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애니메이션이 된 </a:t>
            </a:r>
            <a:r>
              <a:rPr 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작품이 </a:t>
            </a:r>
            <a:r>
              <a:rPr 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된다.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6420" y="1926309"/>
            <a:ext cx="4149969" cy="207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399" y="2209359"/>
            <a:ext cx="2405457" cy="17919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s://mir-s3-cdn-cf.behance.net/project_modules/max_1200/898a8855316023.597fb1aab9d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93" y="4086467"/>
            <a:ext cx="2630856" cy="263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02" y="4114371"/>
            <a:ext cx="3104538" cy="257504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Business Model</a:t>
            </a:r>
            <a:r>
              <a:rPr lang="en-US" altLang="ko-KR" sz="6600" dirty="0"/>
              <a:t/>
            </a:r>
            <a:br>
              <a:rPr lang="en-US" altLang="ko-KR" sz="6600" dirty="0"/>
            </a:br>
            <a:r>
              <a:rPr lang="ko-KR" altLang="en-US" sz="2800" dirty="0" smtClean="0"/>
              <a:t>판매전략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lnSpc>
                <a:spcPct val="120000"/>
              </a:lnSpc>
              <a:buNone/>
            </a:pPr>
            <a:r>
              <a:rPr lang="ko-KR" altLang="en-US" dirty="0" smtClean="0"/>
              <a:t>● </a:t>
            </a:r>
            <a:r>
              <a:rPr lang="ko-KR" altLang="en-US" sz="2400" dirty="0"/>
              <a:t>스팀</a:t>
            </a:r>
            <a:r>
              <a:rPr lang="en-US" altLang="ko-KR" sz="2400" dirty="0"/>
              <a:t>VR</a:t>
            </a:r>
            <a:r>
              <a:rPr lang="ko-KR" altLang="en-US" sz="2400" dirty="0"/>
              <a:t>을 통한 무료배포 </a:t>
            </a:r>
            <a:r>
              <a:rPr lang="en-US" altLang="ko-KR" sz="2400" dirty="0"/>
              <a:t>(</a:t>
            </a:r>
            <a:r>
              <a:rPr lang="ko-KR" altLang="en-US" sz="2400" dirty="0"/>
              <a:t>리소스</a:t>
            </a:r>
            <a:r>
              <a:rPr lang="en-US" altLang="ko-KR" sz="2400" dirty="0"/>
              <a:t>, </a:t>
            </a:r>
            <a:r>
              <a:rPr lang="ko-KR" altLang="en-US" sz="2400" dirty="0"/>
              <a:t>유저데이터 확보</a:t>
            </a:r>
            <a:r>
              <a:rPr lang="en-US" altLang="ko-KR" sz="2400" dirty="0"/>
              <a:t>)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플레이어가 제작한 리소스를 재생산하여 게임콘텐츠로 배포</a:t>
            </a:r>
            <a:r>
              <a:rPr lang="en-US" altLang="ko-KR" sz="2400" dirty="0"/>
              <a:t>( 2</a:t>
            </a:r>
            <a:r>
              <a:rPr lang="ko-KR" altLang="en-US" sz="2400" dirty="0"/>
              <a:t>차저작물에 대한 권리와 소유권에 대한 정책</a:t>
            </a:r>
            <a:r>
              <a:rPr lang="en-US" altLang="ko-KR" sz="2400" dirty="0"/>
              <a:t>)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유투버와 트위치등을 통한 게임소개 및 플레이 영상 배포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실시간 대결 플렛폼 추가로 네트워크상 플레이어 인프라를 추가확보</a:t>
            </a:r>
          </a:p>
          <a:p>
            <a:pPr marL="50800" indent="0">
              <a:lnSpc>
                <a:spcPct val="120000"/>
              </a:lnSpc>
              <a:buNone/>
            </a:pPr>
            <a:r>
              <a:rPr lang="ko-KR" altLang="en-US" sz="2400" dirty="0"/>
              <a:t>● 대결플렛폼에 일정 수의 플레이어 접속시 </a:t>
            </a:r>
            <a:r>
              <a:rPr lang="en-US" altLang="ko-KR" sz="2400" dirty="0"/>
              <a:t>VR</a:t>
            </a:r>
            <a:r>
              <a:rPr lang="ko-KR" altLang="en-US" sz="2400" dirty="0"/>
              <a:t>특성을 활용한 광고 유치 </a:t>
            </a:r>
            <a:r>
              <a:rPr lang="en-US" altLang="ko-KR" sz="2400" dirty="0"/>
              <a:t>(</a:t>
            </a:r>
            <a:r>
              <a:rPr lang="ko-KR" altLang="en-US" sz="2400" dirty="0"/>
              <a:t>공간내 시선을 끄는 장소에 실제배치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1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Business Model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800" dirty="0" smtClean="0"/>
              <a:t>Theme, collection 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6675120" y="1809583"/>
            <a:ext cx="46786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1</a:t>
            </a:r>
            <a:r>
              <a:rPr lang="ko-KR" altLang="en-US" sz="2400" dirty="0"/>
              <a:t>단계 </a:t>
            </a:r>
            <a:r>
              <a:rPr lang="en-US" altLang="ko-KR" sz="2400" b="1" dirty="0"/>
              <a:t>: </a:t>
            </a:r>
            <a:r>
              <a:rPr lang="ko-KR" altLang="en-US" sz="2400" dirty="0"/>
              <a:t>게임 콘텐츠 판매</a:t>
            </a:r>
            <a:r>
              <a:rPr lang="en-US" altLang="ko-KR" sz="2400" b="1" dirty="0"/>
              <a:t>(</a:t>
            </a:r>
            <a:r>
              <a:rPr lang="ko-KR" altLang="en-US" sz="2400" dirty="0"/>
              <a:t>퍼즐 콜렉션 </a:t>
            </a:r>
            <a:r>
              <a:rPr lang="en-US" altLang="ko-KR" sz="2400" b="1" dirty="0"/>
              <a:t>) , </a:t>
            </a:r>
            <a:r>
              <a:rPr lang="ko-KR" altLang="en-US" sz="2400" dirty="0"/>
              <a:t>콜렉션룸 판매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2</a:t>
            </a:r>
            <a:r>
              <a:rPr lang="ko-KR" altLang="en-US" sz="2400" dirty="0"/>
              <a:t>단계 </a:t>
            </a:r>
            <a:r>
              <a:rPr lang="en-US" altLang="ko-KR" sz="2400" dirty="0"/>
              <a:t>: </a:t>
            </a:r>
            <a:r>
              <a:rPr lang="ko-KR" altLang="en-US" sz="2400" dirty="0"/>
              <a:t>사이즈 별로 제작 베이스 판매</a:t>
            </a:r>
            <a:r>
              <a:rPr lang="en-US" altLang="ko-KR" sz="2400" dirty="0"/>
              <a:t>, </a:t>
            </a:r>
            <a:r>
              <a:rPr lang="ko-KR" altLang="en-US" sz="2400" dirty="0"/>
              <a:t>제작시 필요한 꾸미기 효과재료의 판매와 등록비용</a:t>
            </a:r>
            <a:r>
              <a:rPr lang="en-US" altLang="ko-KR" sz="2400" dirty="0"/>
              <a:t>, </a:t>
            </a:r>
            <a:r>
              <a:rPr lang="ko-KR" altLang="en-US" sz="2400" dirty="0"/>
              <a:t>추가테마퍼즐구매 </a:t>
            </a:r>
            <a:r>
              <a:rPr lang="en-US" altLang="ko-KR" sz="2400" dirty="0"/>
              <a:t>(</a:t>
            </a:r>
            <a:r>
              <a:rPr lang="ko-KR" altLang="en-US" sz="2400" dirty="0"/>
              <a:t>확장가능</a:t>
            </a:r>
            <a:r>
              <a:rPr lang="en-US" altLang="ko-KR" sz="2400" dirty="0" smtClean="0"/>
              <a:t>)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809583"/>
            <a:ext cx="2863740" cy="2991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14" y="1809582"/>
            <a:ext cx="2991017" cy="29910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" b="10001"/>
          <a:stretch/>
        </p:blipFill>
        <p:spPr>
          <a:xfrm>
            <a:off x="523875" y="4800599"/>
            <a:ext cx="1812640" cy="19446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14" y="4800597"/>
            <a:ext cx="1961165" cy="1961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78" y="4800597"/>
            <a:ext cx="2377441" cy="198120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60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Business Model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800" dirty="0" smtClean="0"/>
              <a:t>확장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extention</a:t>
            </a:r>
            <a:r>
              <a:rPr lang="en-US" altLang="ko-KR" sz="2800" dirty="0" smtClean="0"/>
              <a:t>)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095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buNone/>
            </a:pPr>
            <a:r>
              <a:rPr lang="ko-KR" altLang="en-US" dirty="0"/>
              <a:t>실시간으로 </a:t>
            </a:r>
            <a:r>
              <a:rPr lang="ko-KR" altLang="en-US" dirty="0" err="1"/>
              <a:t>복셀만들기</a:t>
            </a:r>
            <a:r>
              <a:rPr lang="ko-KR" altLang="en-US" dirty="0"/>
              <a:t> </a:t>
            </a:r>
            <a:r>
              <a:rPr lang="ko-KR" altLang="en-US" dirty="0" err="1" smtClean="0"/>
              <a:t>플렛폼</a:t>
            </a:r>
            <a:endParaRPr lang="en-US" altLang="ko-KR" dirty="0" smtClean="0"/>
          </a:p>
          <a:p>
            <a:pPr lvl="1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2~10</a:t>
            </a:r>
            <a:r>
              <a:rPr lang="ko-KR" altLang="en-US" dirty="0">
                <a:solidFill>
                  <a:schemeClr val="bg1"/>
                </a:solidFill>
              </a:rPr>
              <a:t>명 참여해서 룸을 개설하고 주제를 낸 다음 제한시간안에 복셀제작을하고 서로 평가해서 순위를 가린다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유사 </a:t>
            </a:r>
            <a:r>
              <a:rPr lang="ko-KR" altLang="en-US" dirty="0">
                <a:solidFill>
                  <a:schemeClr val="bg1"/>
                </a:solidFill>
              </a:rPr>
              <a:t>플렛폼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픽셀페인터 링크</a:t>
            </a:r>
          </a:p>
          <a:p>
            <a:pPr marL="50800" indent="0">
              <a:buNone/>
            </a:pPr>
            <a:r>
              <a:rPr lang="ko-KR" altLang="en-US" dirty="0" smtClean="0"/>
              <a:t>경쟁력</a:t>
            </a:r>
            <a:endParaRPr lang="ko-KR" altLang="en-US" dirty="0"/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플렛폼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형태라 저작권관련 분쟁을 최소화 할 수 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서비스 정책 </a:t>
            </a:r>
            <a:r>
              <a:rPr lang="ko-KR" altLang="en-US" dirty="0" smtClean="0">
                <a:solidFill>
                  <a:schemeClr val="bg1"/>
                </a:solidFill>
              </a:rPr>
              <a:t>필요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리소스 </a:t>
            </a:r>
            <a:r>
              <a:rPr lang="ko-KR" altLang="en-US" dirty="0">
                <a:solidFill>
                  <a:schemeClr val="bg1"/>
                </a:solidFill>
              </a:rPr>
              <a:t>제작을 유저가 직접해서 등록하고 판매까지 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콘텐츠 자유도가 있는 만큼 검수과정이 필요할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VR</a:t>
            </a:r>
            <a:r>
              <a:rPr lang="ko-KR" altLang="en-US" dirty="0">
                <a:solidFill>
                  <a:schemeClr val="bg1"/>
                </a:solidFill>
              </a:rPr>
              <a:t>에서 다른 유저와 커뮤니케이션이 가능하다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획득한 오브젝트로 </a:t>
            </a:r>
            <a:r>
              <a:rPr lang="en-US" altLang="ko-KR" dirty="0">
                <a:solidFill>
                  <a:schemeClr val="bg1"/>
                </a:solidFill>
              </a:rPr>
              <a:t>VR</a:t>
            </a:r>
            <a:r>
              <a:rPr lang="ko-KR" altLang="en-US" dirty="0">
                <a:solidFill>
                  <a:schemeClr val="bg1"/>
                </a:solidFill>
              </a:rPr>
              <a:t>용 미니게임추가 </a:t>
            </a:r>
            <a:r>
              <a:rPr lang="ko-KR" altLang="en-US" dirty="0" smtClean="0">
                <a:solidFill>
                  <a:schemeClr val="bg1"/>
                </a:solidFill>
              </a:rPr>
              <a:t>가능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4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Business Model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/>
              <a:t>확장</a:t>
            </a:r>
            <a:r>
              <a:rPr lang="en-US" altLang="ko-KR" sz="2800" dirty="0"/>
              <a:t>(</a:t>
            </a:r>
            <a:r>
              <a:rPr lang="en-US" altLang="ko-KR" sz="2800" dirty="0" err="1"/>
              <a:t>extention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ko-KR" altLang="en-US" dirty="0" smtClean="0"/>
              <a:t>필요기술 </a:t>
            </a:r>
            <a:r>
              <a:rPr lang="ko-KR" altLang="en-US" dirty="0"/>
              <a:t>및 문제점</a:t>
            </a:r>
          </a:p>
          <a:p>
            <a:r>
              <a:rPr lang="en-US" altLang="ko-KR" dirty="0" smtClean="0"/>
              <a:t>VR</a:t>
            </a:r>
            <a:r>
              <a:rPr lang="ko-KR" altLang="en-US" dirty="0"/>
              <a:t>을 컨트롤을 활용해 크리에이트 할 수 있는 편리한 </a:t>
            </a:r>
            <a:r>
              <a:rPr lang="en-US" altLang="ko-KR" dirty="0"/>
              <a:t>UX/</a:t>
            </a:r>
            <a:r>
              <a:rPr lang="ko-KR" altLang="en-US" dirty="0"/>
              <a:t>햅틱 </a:t>
            </a:r>
            <a:r>
              <a:rPr lang="en-US" altLang="ko-KR" dirty="0"/>
              <a:t>R&amp;D ( </a:t>
            </a:r>
            <a:r>
              <a:rPr lang="ko-KR" altLang="en-US" dirty="0"/>
              <a:t>참고링크 </a:t>
            </a:r>
            <a:r>
              <a:rPr lang="en-US" altLang="ko-KR" dirty="0"/>
              <a:t>1, </a:t>
            </a:r>
            <a:r>
              <a:rPr lang="ko-KR" altLang="en-US" dirty="0"/>
              <a:t>참고링크 </a:t>
            </a:r>
            <a:r>
              <a:rPr lang="en-US" altLang="ko-KR" dirty="0"/>
              <a:t>2, </a:t>
            </a:r>
            <a:r>
              <a:rPr lang="ko-KR" altLang="en-US" dirty="0"/>
              <a:t>참고링크 </a:t>
            </a:r>
            <a:r>
              <a:rPr lang="en-US" altLang="ko-KR" dirty="0"/>
              <a:t>3)</a:t>
            </a:r>
          </a:p>
          <a:p>
            <a:r>
              <a:rPr lang="ko-KR" altLang="en-US" dirty="0" err="1" smtClean="0"/>
              <a:t>제작시</a:t>
            </a:r>
            <a:r>
              <a:rPr lang="ko-KR" altLang="en-US" dirty="0" smtClean="0"/>
              <a:t> </a:t>
            </a:r>
            <a:r>
              <a:rPr lang="ko-KR" altLang="en-US" dirty="0"/>
              <a:t>필요한 리소스 와 툴 업데이트 이슈</a:t>
            </a:r>
          </a:p>
          <a:p>
            <a:r>
              <a:rPr lang="ko-KR" altLang="en-US" dirty="0" smtClean="0"/>
              <a:t>퍼즐화 </a:t>
            </a:r>
            <a:r>
              <a:rPr lang="ko-KR" altLang="en-US" dirty="0"/>
              <a:t>시키는 도구 제작</a:t>
            </a:r>
          </a:p>
          <a:p>
            <a:r>
              <a:rPr lang="ko-KR" altLang="en-US" dirty="0" smtClean="0"/>
              <a:t>퍼즐 </a:t>
            </a:r>
            <a:r>
              <a:rPr lang="ko-KR" altLang="en-US" dirty="0"/>
              <a:t>싱글 콘텐츠는 테마별로 퀄러티있는 콘텐츠로 제작 배포필요</a:t>
            </a:r>
            <a:r>
              <a:rPr lang="en-US" altLang="ko-KR" dirty="0"/>
              <a:t>,</a:t>
            </a:r>
          </a:p>
          <a:p>
            <a:r>
              <a:rPr lang="en-US" altLang="ko-KR" dirty="0" smtClean="0"/>
              <a:t>VR </a:t>
            </a:r>
            <a:r>
              <a:rPr lang="ko-KR" altLang="en-US" dirty="0"/>
              <a:t>실시간 네트워크 기술 과 유저커뮤니케이션을 위한 추가 기능들이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63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제작계획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 smtClean="0"/>
              <a:t>제작순서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Preproduction </a:t>
            </a:r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프로토타입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컨트롤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퍼즐시스템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개선사항 및 기능리스트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/>
              <a:t>production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퍼즐시스템 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</a:rPr>
              <a:t>컨트롤 시스템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툴 기획 및 </a:t>
            </a:r>
            <a:r>
              <a:rPr lang="ko-KR" altLang="en-US" dirty="0" err="1" smtClean="0">
                <a:solidFill>
                  <a:schemeClr val="bg1"/>
                </a:solidFill>
              </a:rPr>
              <a:t>툴기본형태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로비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</a:rPr>
              <a:t>인게임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</a:rPr>
              <a:t>콜렉션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연출 기획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로비제작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</a:rPr>
              <a:t>테마선택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</a:rPr>
              <a:t> 제작 </a:t>
            </a:r>
            <a:r>
              <a:rPr lang="en-US" altLang="ko-KR" dirty="0" smtClean="0">
                <a:solidFill>
                  <a:schemeClr val="bg1"/>
                </a:solidFill>
              </a:rPr>
              <a:t>(2</a:t>
            </a:r>
            <a:r>
              <a:rPr lang="ko-KR" altLang="en-US" dirty="0" smtClean="0">
                <a:solidFill>
                  <a:schemeClr val="bg1"/>
                </a:solidFill>
              </a:rPr>
              <a:t>개 테마 </a:t>
            </a:r>
            <a:r>
              <a:rPr lang="en-US" altLang="ko-KR" dirty="0" smtClean="0">
                <a:solidFill>
                  <a:schemeClr val="bg1"/>
                </a:solidFill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</a:rPr>
              <a:t>종</a:t>
            </a:r>
            <a:r>
              <a:rPr lang="en-US" altLang="ko-KR" dirty="0" smtClean="0">
                <a:solidFill>
                  <a:schemeClr val="bg1"/>
                </a:solidFill>
              </a:rPr>
              <a:t>,20</a:t>
            </a:r>
            <a:r>
              <a:rPr lang="ko-KR" altLang="en-US" dirty="0" smtClean="0">
                <a:solidFill>
                  <a:schemeClr val="bg1"/>
                </a:solidFill>
              </a:rPr>
              <a:t>개 오브젝트</a:t>
            </a:r>
            <a:r>
              <a:rPr lang="en-US" altLang="ko-KR" dirty="0" smtClean="0">
                <a:solidFill>
                  <a:schemeClr val="bg1"/>
                </a:solidFill>
              </a:rPr>
              <a:t>&amp;</a:t>
            </a:r>
            <a:r>
              <a:rPr lang="ko-KR" altLang="en-US" dirty="0" smtClean="0">
                <a:solidFill>
                  <a:schemeClr val="bg1"/>
                </a:solidFill>
              </a:rPr>
              <a:t>애니메이션 연출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 smtClean="0"/>
              <a:t>Postproduction</a:t>
            </a:r>
          </a:p>
          <a:p>
            <a:pPr lvl="1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Test </a:t>
            </a:r>
            <a:r>
              <a:rPr lang="ko-KR" altLang="en-US" dirty="0" smtClean="0">
                <a:solidFill>
                  <a:schemeClr val="bg1"/>
                </a:solidFill>
              </a:rPr>
              <a:t>및 </a:t>
            </a:r>
            <a:r>
              <a:rPr lang="en-US" altLang="ko-KR" dirty="0" smtClean="0">
                <a:solidFill>
                  <a:schemeClr val="bg1"/>
                </a:solidFill>
              </a:rPr>
              <a:t>QA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289560" y="1825625"/>
            <a:ext cx="746760" cy="4758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5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제작계획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 smtClean="0"/>
              <a:t>인력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필요인력 </a:t>
            </a:r>
            <a:r>
              <a:rPr lang="en-US" altLang="ko-KR" dirty="0" smtClean="0"/>
              <a:t>(3~6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메인기획</a:t>
            </a:r>
            <a:r>
              <a:rPr lang="ko-KR" altLang="en-US" dirty="0" smtClean="0">
                <a:solidFill>
                  <a:schemeClr val="bg1"/>
                </a:solidFill>
              </a:rPr>
              <a:t> 및 프로듀서 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</a:p>
          <a:p>
            <a:pPr lvl="2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코어시스템기획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일정관리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서브기획 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</a:p>
          <a:p>
            <a:pPr lvl="2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</a:rPr>
              <a:t> 기획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콜렉션</a:t>
            </a:r>
            <a:r>
              <a:rPr lang="ko-KR" altLang="en-US" dirty="0" smtClean="0">
                <a:solidFill>
                  <a:schemeClr val="bg1"/>
                </a:solidFill>
              </a:rPr>
              <a:t> 연출기획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프로그램 </a:t>
            </a:r>
            <a:r>
              <a:rPr lang="en-US" altLang="ko-KR" dirty="0" smtClean="0">
                <a:solidFill>
                  <a:schemeClr val="bg1"/>
                </a:solidFill>
              </a:rPr>
              <a:t>(1~2)</a:t>
            </a:r>
          </a:p>
          <a:p>
            <a:pPr lvl="2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코어시스템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컨트롤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퍼즐시스템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lvl="2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Tool </a:t>
            </a:r>
            <a:r>
              <a:rPr lang="ko-KR" altLang="en-US" dirty="0" smtClean="0">
                <a:solidFill>
                  <a:schemeClr val="bg1"/>
                </a:solidFill>
              </a:rPr>
              <a:t>제작 및 서브기능 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dirty="0" smtClean="0">
                <a:solidFill>
                  <a:schemeClr val="bg1"/>
                </a:solidFill>
              </a:rPr>
              <a:t>아트 </a:t>
            </a:r>
            <a:r>
              <a:rPr lang="en-US" altLang="ko-KR" dirty="0" smtClean="0">
                <a:solidFill>
                  <a:schemeClr val="bg1"/>
                </a:solidFill>
              </a:rPr>
              <a:t>(1~2) </a:t>
            </a:r>
          </a:p>
          <a:p>
            <a:pPr lvl="2">
              <a:buClr>
                <a:schemeClr val="bg1"/>
              </a:buClr>
            </a:pPr>
            <a:r>
              <a:rPr lang="en-US" altLang="ko-KR" dirty="0" smtClean="0">
                <a:solidFill>
                  <a:schemeClr val="bg1"/>
                </a:solidFill>
              </a:rPr>
              <a:t>3D </a:t>
            </a:r>
            <a:r>
              <a:rPr lang="ko-KR" altLang="en-US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dirty="0" err="1" smtClean="0">
                <a:solidFill>
                  <a:schemeClr val="bg1"/>
                </a:solidFill>
              </a:rPr>
              <a:t>애니메이터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4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altLang="ko-KR" dirty="0" smtClean="0"/>
              <a:t>Concept</a:t>
            </a:r>
          </a:p>
          <a:p>
            <a:pPr>
              <a:buClr>
                <a:schemeClr val="bg1"/>
              </a:buClr>
            </a:pPr>
            <a:r>
              <a:rPr lang="ko-KR" altLang="en-US" dirty="0" smtClean="0"/>
              <a:t>게임소개</a:t>
            </a:r>
            <a:endParaRPr lang="en-US" altLang="ko-KR" dirty="0" smtClean="0"/>
          </a:p>
          <a:p>
            <a:pPr>
              <a:buClr>
                <a:schemeClr val="bg1"/>
              </a:buClr>
            </a:pPr>
            <a:r>
              <a:rPr lang="en-US" altLang="ko-KR" dirty="0" smtClean="0"/>
              <a:t>Business Model</a:t>
            </a:r>
          </a:p>
          <a:p>
            <a:r>
              <a:rPr lang="ko-KR" altLang="en-US" dirty="0" smtClean="0"/>
              <a:t>제작계획</a:t>
            </a:r>
            <a:endParaRPr lang="en-US" altLang="ko-KR" dirty="0" smtClean="0"/>
          </a:p>
          <a:p>
            <a:pPr>
              <a:buClr>
                <a:schemeClr val="bg1"/>
              </a:buClr>
            </a:pPr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94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제작계획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800" dirty="0"/>
              <a:t>Rough schedule (mile stone)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444" y="1764664"/>
            <a:ext cx="6516755" cy="503237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</a:t>
            </a:r>
            <a:r>
              <a:rPr lang="ko-KR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월</a:t>
            </a:r>
            <a:r>
              <a:rPr lang="en-US" altLang="ko-KR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4</a:t>
            </a:r>
            <a:r>
              <a:rPr lang="ko-KR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주 </a:t>
            </a:r>
            <a:r>
              <a:rPr lang="ko-KR" alt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프로토타입</a:t>
            </a:r>
            <a:r>
              <a:rPr lang="ko-KR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(preproduction)</a:t>
            </a: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코어시스템기획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팀빌딩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일정관리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코어시스템개발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아트 테스트용 더미 </a:t>
            </a: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추가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심플버전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종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월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주 기본시스템 개발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(production)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서브기획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기획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콜렉션연출기획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프로그램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코어시스템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컨트롤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퍼즐시스템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lvl="2">
              <a:buClr>
                <a:schemeClr val="bg1"/>
              </a:buClr>
            </a:pPr>
            <a:r>
              <a:rPr lang="en-US" altLang="ko-KR" sz="1600" dirty="0">
                <a:solidFill>
                  <a:schemeClr val="bg1"/>
                </a:solidFill>
              </a:rPr>
              <a:t>Tool </a:t>
            </a:r>
            <a:r>
              <a:rPr lang="ko-KR" altLang="en-US" sz="1600" dirty="0">
                <a:solidFill>
                  <a:schemeClr val="bg1"/>
                </a:solidFill>
              </a:rPr>
              <a:t>제작 및 서브기능 제작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콜렉션룸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인터렉션</a:t>
            </a:r>
            <a:r>
              <a:rPr lang="ko-KR" altLang="en-US" sz="1600" dirty="0">
                <a:solidFill>
                  <a:schemeClr val="bg1"/>
                </a:solidFill>
              </a:rPr>
              <a:t> 오브젝트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아트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대형 </a:t>
            </a: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추가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디오라마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종</a:t>
            </a:r>
            <a:r>
              <a:rPr lang="en-US" altLang="ko-KR" sz="1600" dirty="0">
                <a:solidFill>
                  <a:schemeClr val="bg1"/>
                </a:solidFill>
              </a:rPr>
              <a:t>) /UI /</a:t>
            </a:r>
            <a:r>
              <a:rPr lang="ko-KR" altLang="en-US" sz="1600" dirty="0">
                <a:solidFill>
                  <a:schemeClr val="bg1"/>
                </a:solidFill>
              </a:rPr>
              <a:t>로비제작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월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주 </a:t>
            </a:r>
            <a:r>
              <a:rPr lang="ko-KR" alt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콘텐츠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추가 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(Production)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프로그램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폴리싱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툴 최적화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>
                <a:solidFill>
                  <a:schemeClr val="bg1"/>
                </a:solidFill>
              </a:rPr>
              <a:t>아트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2">
              <a:buClr>
                <a:schemeClr val="bg1"/>
              </a:buClr>
            </a:pPr>
            <a:r>
              <a:rPr lang="en-US" altLang="ko-KR" sz="1600" dirty="0">
                <a:solidFill>
                  <a:schemeClr val="bg1"/>
                </a:solidFill>
              </a:rPr>
              <a:t>3D </a:t>
            </a:r>
            <a:r>
              <a:rPr lang="ko-KR" altLang="en-US" sz="1600" dirty="0" err="1">
                <a:solidFill>
                  <a:schemeClr val="bg1"/>
                </a:solidFill>
              </a:rPr>
              <a:t>콘텐츠</a:t>
            </a:r>
            <a:r>
              <a:rPr lang="ko-KR" altLang="en-US" sz="1600" dirty="0">
                <a:solidFill>
                  <a:schemeClr val="bg1"/>
                </a:solidFill>
              </a:rPr>
              <a:t> 제작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애니메이션 </a:t>
            </a:r>
            <a:r>
              <a:rPr lang="en-US" altLang="ko-KR" sz="1600" dirty="0">
                <a:solidFill>
                  <a:schemeClr val="bg1"/>
                </a:solidFill>
              </a:rPr>
              <a:t>(20</a:t>
            </a:r>
            <a:r>
              <a:rPr lang="ko-KR" altLang="en-US" sz="1600" dirty="0">
                <a:solidFill>
                  <a:schemeClr val="bg1"/>
                </a:solidFill>
              </a:rPr>
              <a:t>종 연출포함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6254365" y="1690688"/>
            <a:ext cx="5810636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  <a:defRPr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월</a:t>
            </a:r>
            <a:r>
              <a:rPr lang="en-US" altLang="ko-K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4</a:t>
            </a: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주 테스트 및 </a:t>
            </a:r>
            <a:r>
              <a:rPr lang="en-US" altLang="ko-K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QA (Postproduction)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추가기능 개발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err="1" smtClean="0">
                <a:solidFill>
                  <a:schemeClr val="bg1"/>
                </a:solidFill>
              </a:rPr>
              <a:t>콘텐츠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폴리싱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개선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테스트 및 개선사항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</a:t>
            </a:r>
            <a:r>
              <a:rPr lang="ko-KR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주 </a:t>
            </a:r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Live service</a:t>
            </a:r>
          </a:p>
          <a:p>
            <a:pPr lvl="1">
              <a:buClr>
                <a:schemeClr val="bg1"/>
              </a:buClr>
            </a:pPr>
            <a:r>
              <a:rPr lang="ko-KR" altLang="en-US" sz="1600" dirty="0" err="1" smtClean="0">
                <a:solidFill>
                  <a:schemeClr val="bg1"/>
                </a:solidFill>
              </a:rPr>
              <a:t>팀과제</a:t>
            </a:r>
            <a:r>
              <a:rPr lang="ko-KR" altLang="en-US" sz="1600" dirty="0" smtClean="0">
                <a:solidFill>
                  <a:schemeClr val="bg1"/>
                </a:solidFill>
              </a:rPr>
              <a:t> 제출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스팀계약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ko-KR" altLang="en-US" sz="1600" dirty="0" smtClean="0">
                <a:solidFill>
                  <a:schemeClr val="bg1"/>
                </a:solidFill>
              </a:rPr>
              <a:t>스팀등록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얼리억세스</a:t>
            </a:r>
            <a:r>
              <a:rPr lang="ko-KR" altLang="en-US" sz="1600" dirty="0" smtClean="0">
                <a:solidFill>
                  <a:schemeClr val="bg1"/>
                </a:solidFill>
              </a:rPr>
              <a:t> 출시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2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sym typeface="Arial"/>
              </a:rPr>
              <a:t>Summary</a:t>
            </a:r>
            <a:endParaRPr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457200" y="1825625"/>
            <a:ext cx="10896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다양한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복셀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 아트를 퍼즐을 통해서 획득하고 테마를 완성하는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크리에이트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콜렉션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퍼즐플렛폼</a:t>
            </a:r>
            <a:r>
              <a:rPr lang="ko-KR" sz="1960" b="0" i="0" u="none" strike="noStrike" cap="none" dirty="0">
                <a:sym typeface="Arial"/>
              </a:rPr>
              <a:t>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아티스트가 되고 싶은 사람들은 아티스트역할을 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VR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게임을 통해서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직접적인 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경험한다</a:t>
            </a:r>
            <a:r>
              <a:rPr lang="ko-KR" sz="1960" b="0" i="0" u="none" strike="noStrike" cap="none" dirty="0">
                <a:sym typeface="Arial"/>
              </a:rPr>
              <a:t>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sym typeface="Arial"/>
              </a:rPr>
              <a:t>아티스트는 자신이 직접 만든 결과물들을 등록하고 유저들의 평가를 받는다.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스팀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VR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게임에 등록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해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많은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사람들이 플레이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할</a:t>
            </a:r>
            <a:r>
              <a:rPr lang="ko-KR" sz="1960" b="0" i="0" u="none" strike="noStrike" cap="none" dirty="0" smtClean="0">
                <a:sym typeface="Arial"/>
              </a:rPr>
              <a:t> </a:t>
            </a:r>
            <a:r>
              <a:rPr lang="ko-KR" sz="1960" b="0" i="0" u="none" strike="noStrike" cap="none" dirty="0">
                <a:sym typeface="Arial"/>
              </a:rPr>
              <a:t>수 있게 제공한다.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Tool이 중요 (편리한 UX, 퍼즐로 </a:t>
            </a:r>
            <a:r>
              <a:rPr lang="ko-KR" sz="196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컨버팅</a:t>
            </a:r>
            <a:r>
              <a:rPr lang="ko-KR" sz="1960" b="0" i="0" u="none" strike="noStrike" cap="none" dirty="0">
                <a:sym typeface="Arial"/>
              </a:rPr>
              <a:t>)</a:t>
            </a:r>
            <a:endParaRPr dirty="0"/>
          </a:p>
          <a:p>
            <a:pPr marL="2286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BM은 </a:t>
            </a:r>
            <a:r>
              <a:rPr lang="ko-KR" sz="196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제작시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60" b="0" i="0" u="none" strike="noStrike" cap="none" dirty="0">
                <a:latin typeface="Arial"/>
                <a:ea typeface="Arial"/>
                <a:cs typeface="Arial"/>
                <a:sym typeface="Arial"/>
              </a:rPr>
              <a:t>필요한 특수재료의 판매와 추가테마구매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alt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자신의 </a:t>
            </a:r>
            <a:r>
              <a:rPr lang="ko-KR" altLang="en-US" sz="196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콘텐츠를</a:t>
            </a:r>
            <a:r>
              <a:rPr lang="ko-KR" altLang="en-US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등록하는 </a:t>
            </a:r>
            <a:r>
              <a:rPr lang="ko-KR" altLang="en-US" sz="1960" b="0" i="0" u="none" strike="noStrike" cap="none" dirty="0" err="1" smtClean="0">
                <a:latin typeface="Arial"/>
                <a:ea typeface="Arial"/>
                <a:cs typeface="Arial"/>
                <a:sym typeface="Arial"/>
              </a:rPr>
              <a:t>비용등</a:t>
            </a:r>
            <a:r>
              <a:rPr lang="ko-KR" sz="196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96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>
              <a:lnSpc>
                <a:spcPct val="140000"/>
              </a:lnSpc>
              <a:spcBef>
                <a:spcPts val="1000"/>
              </a:spcBef>
              <a:buClr>
                <a:schemeClr val="bg1"/>
              </a:buClr>
              <a:buSzPts val="1960"/>
            </a:pPr>
            <a:r>
              <a:rPr lang="ko-KR" altLang="en-US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다양한 전략을 활용할 수 있다</a:t>
            </a:r>
            <a:r>
              <a:rPr lang="en-US" alt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85800" lvl="1" indent="-228600">
              <a:lnSpc>
                <a:spcPct val="140000"/>
              </a:lnSpc>
              <a:spcBef>
                <a:spcPts val="1000"/>
              </a:spcBef>
              <a:buClr>
                <a:schemeClr val="bg1"/>
              </a:buClr>
              <a:buSzPts val="1960"/>
            </a:pPr>
            <a:r>
              <a:rPr 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온라인 </a:t>
            </a:r>
            <a:r>
              <a:rPr lang="ko-KR" sz="156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게임으로</a:t>
            </a:r>
            <a:r>
              <a:rPr lang="ko-KR" altLang="en-US" sz="1560" dirty="0">
                <a:solidFill>
                  <a:schemeClr val="bg1"/>
                </a:solidFill>
              </a:rPr>
              <a:t>도</a:t>
            </a:r>
            <a:r>
              <a:rPr lang="ko-KR" sz="156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6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제작 (VR, </a:t>
            </a:r>
            <a:r>
              <a:rPr lang="ko-KR" sz="156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모바일</a:t>
            </a:r>
            <a:r>
              <a:rPr lang="ko-KR" sz="156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지원)</a:t>
            </a:r>
            <a:endParaRPr sz="156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21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0" y="2754086"/>
            <a:ext cx="743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Thank you!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22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Concept</a:t>
            </a:r>
            <a:br>
              <a:rPr lang="en-US" altLang="ko-KR" dirty="0" smtClean="0"/>
            </a:br>
            <a:r>
              <a:rPr lang="en-US" altLang="ko-KR" sz="2800" dirty="0" smtClean="0"/>
              <a:t>Ideation</a:t>
            </a:r>
            <a:endParaRPr lang="ko-KR" altLang="en-US" sz="4000" dirty="0"/>
          </a:p>
        </p:txBody>
      </p:sp>
      <p:sp>
        <p:nvSpPr>
          <p:cNvPr id="5" name="타원 4"/>
          <p:cNvSpPr/>
          <p:nvPr/>
        </p:nvSpPr>
        <p:spPr>
          <a:xfrm>
            <a:off x="2030860" y="1711067"/>
            <a:ext cx="3718931" cy="371893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게임 하듯이 쉽게 컨트롤 해서 무엇인가 만들어 지면 좋겠다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7" name="타원 6"/>
          <p:cNvSpPr/>
          <p:nvPr/>
        </p:nvSpPr>
        <p:spPr>
          <a:xfrm>
            <a:off x="5498122" y="773723"/>
            <a:ext cx="6002216" cy="600221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내 작품을 다른 사람이 플레이하고 더 크고 멋진 것을 함께 만들고 싶다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8" name="타원 7"/>
          <p:cNvSpPr/>
          <p:nvPr/>
        </p:nvSpPr>
        <p:spPr>
          <a:xfrm>
            <a:off x="4759570" y="1124906"/>
            <a:ext cx="2339432" cy="2169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직접 만지면서</a:t>
            </a:r>
            <a:endParaRPr lang="en-US" altLang="ko-KR" sz="1800" dirty="0" smtClean="0"/>
          </a:p>
          <a:p>
            <a:pPr algn="ctr"/>
            <a:r>
              <a:rPr lang="ko-KR" altLang="en-US" sz="1800" dirty="0" smtClean="0"/>
              <a:t>조각가 </a:t>
            </a:r>
            <a:r>
              <a:rPr lang="ko-KR" altLang="en-US" sz="1800" dirty="0" err="1" smtClean="0"/>
              <a:t>처럼</a:t>
            </a:r>
            <a:r>
              <a:rPr lang="ko-KR" altLang="en-US" sz="1800" dirty="0" smtClean="0"/>
              <a:t> 할 수 있다면</a:t>
            </a:r>
            <a:r>
              <a:rPr lang="en-US" altLang="ko-KR" sz="1800" dirty="0" smtClean="0"/>
              <a:t>?</a:t>
            </a:r>
            <a:endParaRPr lang="ko-KR" altLang="en-US" sz="1800" dirty="0"/>
          </a:p>
        </p:txBody>
      </p:sp>
      <p:sp>
        <p:nvSpPr>
          <p:cNvPr id="4" name="타원 3"/>
          <p:cNvSpPr/>
          <p:nvPr/>
        </p:nvSpPr>
        <p:spPr>
          <a:xfrm>
            <a:off x="681649" y="2659277"/>
            <a:ext cx="1875693" cy="18756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조각을 하고 싶다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6" name="타원 5"/>
          <p:cNvSpPr/>
          <p:nvPr/>
        </p:nvSpPr>
        <p:spPr>
          <a:xfrm>
            <a:off x="4242749" y="3774831"/>
            <a:ext cx="2669136" cy="2669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내가 만든 것이 움직이고 그걸로 내 공간을 채울 수 있으면</a:t>
            </a:r>
            <a:r>
              <a:rPr lang="en-US" altLang="ko-KR" sz="1800" dirty="0" smtClean="0"/>
              <a:t>?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1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285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Concept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800" b="0" i="0" u="none" strike="noStrike" cap="none" dirty="0" smtClean="0">
                <a:sym typeface="Arial"/>
              </a:rPr>
              <a:t>Keyword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9001791" y="1918247"/>
            <a:ext cx="31124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조각가</a:t>
            </a: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dirty="0" smtClean="0"/>
              <a:t>VR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Casual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쉽다</a:t>
            </a: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dirty="0" smtClean="0"/>
              <a:t>Puzzle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ko-KR" altLang="en-US" dirty="0" smtClean="0"/>
              <a:t>다양함</a:t>
            </a:r>
            <a:endParaRPr lang="en-US" altLang="ko-KR" dirty="0" smtClean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r>
              <a:rPr lang="en-US" altLang="ko-KR" dirty="0" smtClean="0"/>
              <a:t>Voxel world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/>
              <a:buChar char="•"/>
            </a:pP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https://www.ppt-backgrounds.net/thumbs/pixelss-wallpaper-slides-backgroun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19" y="1081925"/>
            <a:ext cx="5250288" cy="39377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1508" y="1547939"/>
            <a:ext cx="1865613" cy="1760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oogle Shape;10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4018" y="4738421"/>
            <a:ext cx="2008637" cy="2055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oogle Shape;109;p16" descr="KAGADATO selection. The best in the world. Game design. **************************************Crossy Road #voxel #game #design #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40346" y="2784262"/>
            <a:ext cx="1311308" cy="20996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15" y="4172262"/>
            <a:ext cx="4688933" cy="26216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62089" y="4738421"/>
            <a:ext cx="2636120" cy="19531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Google Shape;133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972" y="3288751"/>
            <a:ext cx="2373842" cy="17665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4" y="4959720"/>
            <a:ext cx="1731841" cy="1731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oogle Shape;107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35813" y="3090748"/>
            <a:ext cx="1928374" cy="18211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https://i.imgur.com/6VoiZY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764" y="2814044"/>
            <a:ext cx="4761528" cy="38399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Concept</a:t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800" dirty="0" smtClean="0"/>
              <a:t>핵심기능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1092576" y="4814561"/>
            <a:ext cx="8942535" cy="183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ko-KR" altLang="en-US" dirty="0" smtClean="0"/>
              <a:t>블록조각</a:t>
            </a:r>
            <a:r>
              <a:rPr lang="ko-KR" altLang="en-US" sz="2800" b="0" i="0" u="none" strike="noStrike" cap="none" dirty="0" smtClean="0">
                <a:sym typeface="Arial"/>
              </a:rPr>
              <a:t> 퍼즐</a:t>
            </a:r>
            <a:endParaRPr lang="en-US" altLang="ko-KR" dirty="0" smtClean="0"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en-US" altLang="ko-KR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VR</a:t>
            </a:r>
            <a:r>
              <a:rPr lang="ko-KR" alt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컨트롤</a:t>
            </a:r>
            <a:endParaRPr lang="en-US" altLang="ko-KR" sz="2800" b="0" i="0" u="none" strike="noStrike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en-US" altLang="ko-KR" dirty="0" smtClean="0"/>
              <a:t>World </a:t>
            </a:r>
            <a:r>
              <a:rPr lang="ko-KR" altLang="en-US" dirty="0" smtClean="0"/>
              <a:t>꾸미기</a:t>
            </a:r>
            <a:endParaRPr lang="en-US" altLang="ko-KR" dirty="0" smtClean="0"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ko-KR" altLang="en-US" dirty="0" err="1" smtClean="0"/>
              <a:t>콘텐츠</a:t>
            </a:r>
            <a:r>
              <a:rPr lang="ko-KR" altLang="en-US" dirty="0" smtClean="0"/>
              <a:t> 제작하기</a:t>
            </a:r>
            <a:endParaRPr lang="en-US" altLang="ko-KR" sz="2800" b="0" i="0" u="none" strike="noStrike" cap="none" dirty="0" smtClean="0">
              <a:sym typeface="Arial"/>
            </a:endParaRPr>
          </a:p>
        </p:txBody>
      </p: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72" y="1520772"/>
            <a:ext cx="3933532" cy="2199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3136" y="1539265"/>
            <a:ext cx="1976708" cy="14725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0" y="1731803"/>
            <a:ext cx="1731841" cy="1731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Google Shape;12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5540" y="1526403"/>
            <a:ext cx="3162020" cy="1595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Google Shape;10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03472" y="3239565"/>
            <a:ext cx="2008637" cy="2055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Google Shape;107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43604" y="1539265"/>
            <a:ext cx="1928374" cy="18211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90" y="3175225"/>
            <a:ext cx="1270488" cy="12704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82" y="3562237"/>
            <a:ext cx="1572398" cy="119664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3120431">
            <a:off x="4825618" y="2991075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20772218">
            <a:off x="6235751" y="3242075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2284057">
            <a:off x="8027894" y="3451002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189912" y="2213426"/>
            <a:ext cx="973016" cy="41030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덧셈 기호 4"/>
          <p:cNvSpPr/>
          <p:nvPr/>
        </p:nvSpPr>
        <p:spPr>
          <a:xfrm>
            <a:off x="1263524" y="2908368"/>
            <a:ext cx="904007" cy="904007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9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게임소개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dirty="0" smtClean="0"/>
              <a:t>Focus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0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다양한 테마</a:t>
            </a:r>
            <a:r>
              <a:rPr lang="ko-KR" altLang="en-US" sz="2000" dirty="0" smtClean="0"/>
              <a:t>를 선택해서 조각하듯이 블록을 파괴해 완성하는 </a:t>
            </a:r>
            <a:r>
              <a:rPr lang="en-US" altLang="ko-KR" sz="2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VR 3D </a:t>
            </a:r>
            <a:r>
              <a:rPr lang="ko-KR" alt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조각 </a:t>
            </a:r>
            <a:r>
              <a:rPr lang="ko-KR" altLang="en-US" sz="20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퍼즐게임</a:t>
            </a:r>
            <a:r>
              <a:rPr lang="ko-KR" altLang="en-US" sz="2000" dirty="0" smtClean="0"/>
              <a:t>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가볍게 따라 하다 보면 </a:t>
            </a:r>
            <a:r>
              <a:rPr lang="ko-KR" altLang="en-US" sz="2000" u="sng" dirty="0" smtClean="0"/>
              <a:t>자신이 조각가처럼 느껴진다</a:t>
            </a:r>
            <a:r>
              <a:rPr lang="en-US" altLang="ko-KR" sz="2000" u="sng" dirty="0" smtClean="0"/>
              <a:t>.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완성한 물건들은 </a:t>
            </a:r>
            <a:r>
              <a:rPr lang="en-US" altLang="ko-KR" sz="2000" dirty="0" smtClean="0"/>
              <a:t>VR</a:t>
            </a:r>
            <a:r>
              <a:rPr lang="ko-KR" altLang="en-US" sz="2000" dirty="0" smtClean="0"/>
              <a:t>환경에서 </a:t>
            </a:r>
            <a:r>
              <a:rPr lang="ko-KR" altLang="en-US" sz="2000" u="sng" dirty="0" smtClean="0"/>
              <a:t>공간을 꾸미거나 가지고 놀 수</a:t>
            </a:r>
            <a:r>
              <a:rPr lang="ko-KR" altLang="en-US" sz="2000" dirty="0" smtClean="0"/>
              <a:t> 있다</a:t>
            </a:r>
            <a:r>
              <a:rPr lang="en-US" altLang="ko-KR" sz="2000" dirty="0" smtClean="0"/>
              <a:t>. </a:t>
            </a:r>
            <a:r>
              <a:rPr lang="ko-KR" altLang="en-US" sz="2000" dirty="0" err="1" smtClean="0"/>
              <a:t>파츠를</a:t>
            </a:r>
            <a:r>
              <a:rPr lang="ko-KR" altLang="en-US" sz="2000" dirty="0" smtClean="0"/>
              <a:t> 구매해 각 퍼즐을 완성하고 결합하면 </a:t>
            </a:r>
            <a:r>
              <a:rPr lang="ko-KR" altLang="en-US" sz="2000" u="sng" dirty="0" smtClean="0"/>
              <a:t>거대한 </a:t>
            </a:r>
            <a:r>
              <a:rPr lang="ko-KR" altLang="en-US" sz="2000" u="sng" dirty="0" err="1" smtClean="0"/>
              <a:t>디오라마를</a:t>
            </a:r>
            <a:r>
              <a:rPr lang="ko-KR" altLang="en-US" sz="2000" u="sng" dirty="0" smtClean="0"/>
              <a:t> 완성</a:t>
            </a:r>
            <a:r>
              <a:rPr lang="ko-KR" altLang="en-US" sz="2000" dirty="0" smtClean="0"/>
              <a:t>할 수 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네트워크에 접속하면</a:t>
            </a:r>
            <a:r>
              <a:rPr lang="en-US" altLang="ko-KR" sz="2000" dirty="0" smtClean="0"/>
              <a:t> </a:t>
            </a:r>
            <a:r>
              <a:rPr lang="ko-KR" altLang="en-US" sz="2000" u="sng" dirty="0" smtClean="0"/>
              <a:t>친구들과 함께 완성할 수 있는 공간</a:t>
            </a:r>
            <a:r>
              <a:rPr lang="ko-KR" altLang="en-US" sz="2000" dirty="0" smtClean="0"/>
              <a:t>도 있으며 </a:t>
            </a:r>
            <a:r>
              <a:rPr lang="ko-KR" altLang="en-US" sz="2000" u="sng" dirty="0" err="1" smtClean="0"/>
              <a:t>시간제한안에</a:t>
            </a:r>
            <a:r>
              <a:rPr lang="ko-KR" altLang="en-US" sz="2000" u="sng" dirty="0" smtClean="0"/>
              <a:t>  퍼즐완성을 경쟁</a:t>
            </a:r>
            <a:r>
              <a:rPr lang="ko-KR" altLang="en-US" sz="2000" dirty="0" smtClean="0"/>
              <a:t>하기도 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직접 퍼즐 </a:t>
            </a:r>
            <a:r>
              <a:rPr lang="ko-KR" alt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콘텐츠를</a:t>
            </a:r>
            <a:r>
              <a:rPr lang="ko-KR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제작</a:t>
            </a:r>
            <a:r>
              <a:rPr lang="ko-KR" altLang="en-US" sz="2000" dirty="0" smtClean="0"/>
              <a:t>해서 </a:t>
            </a:r>
            <a:r>
              <a:rPr lang="ko-KR" altLang="en-US" sz="20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퍼즐로 변환</a:t>
            </a:r>
            <a:r>
              <a:rPr lang="ko-KR" altLang="en-US" sz="2000" dirty="0" smtClean="0"/>
              <a:t>해 판매할 수 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판매하기 위해서는 빈 블록을 구매하고 자신이 만든 </a:t>
            </a:r>
            <a:r>
              <a:rPr lang="en-US" altLang="ko-KR" sz="2000" dirty="0" smtClean="0"/>
              <a:t>Voxel</a:t>
            </a:r>
            <a:r>
              <a:rPr lang="ko-KR" altLang="en-US" sz="2000" dirty="0" smtClean="0"/>
              <a:t>을 퍼즐로 변환해야 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퍼즐게임을 즐기다 보면 자신도 모르는 새 </a:t>
            </a:r>
            <a:r>
              <a:rPr lang="en-US" altLang="ko-KR" sz="2400" dirty="0" smtClean="0"/>
              <a:t>Voxel </a:t>
            </a:r>
            <a:r>
              <a:rPr lang="ko-KR" altLang="en-US" sz="2400" dirty="0" smtClean="0"/>
              <a:t>조각가가 되어 </a:t>
            </a:r>
            <a:r>
              <a:rPr lang="en-US" altLang="ko-KR" sz="2400" dirty="0" smtClean="0"/>
              <a:t>“</a:t>
            </a:r>
            <a:r>
              <a:rPr lang="ko-KR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세계 여러 친구들과 </a:t>
            </a:r>
            <a:r>
              <a:rPr lang="en-US" altLang="ko-KR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Voxel world</a:t>
            </a:r>
            <a:r>
              <a:rPr lang="ko-KR" alt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에서 새롭고 신비로운 자신만의 공간을 창조하고 있을 것이다</a:t>
            </a:r>
            <a:r>
              <a:rPr lang="en-US" altLang="ko-KR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.”</a:t>
            </a:r>
            <a:endParaRPr lang="ko-KR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2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게임소개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800" dirty="0" smtClean="0"/>
              <a:t>게임특징</a:t>
            </a:r>
            <a:endParaRPr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VR 3D </a:t>
            </a:r>
            <a:r>
              <a:rPr lang="ko-KR" altLang="en-US" dirty="0" smtClean="0"/>
              <a:t>조각 퍼즐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조각하는 컨트롤로 </a:t>
            </a:r>
            <a:r>
              <a:rPr lang="en-US" altLang="ko-KR" sz="2000" dirty="0" smtClean="0">
                <a:solidFill>
                  <a:schemeClr val="bg1"/>
                </a:solidFill>
              </a:rPr>
              <a:t>VR</a:t>
            </a:r>
            <a:r>
              <a:rPr lang="ko-KR" altLang="en-US" sz="2000" dirty="0" smtClean="0">
                <a:solidFill>
                  <a:schemeClr val="bg1"/>
                </a:solidFill>
              </a:rPr>
              <a:t>을 쓰고 블록퍼즐을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플레이한다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블록을 조각하는 것 처럼 컨트롤 할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다양한 테마의 퍼즐 </a:t>
            </a:r>
            <a:r>
              <a:rPr lang="ko-KR" altLang="en-US" dirty="0" err="1" smtClean="0"/>
              <a:t>콜렉션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완성된 오브젝트는 그 모양에 따라 애니메이션이 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나만의 공간에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콜렉션을</a:t>
            </a:r>
            <a:r>
              <a:rPr lang="ko-KR" altLang="en-US" sz="2000" dirty="0" smtClean="0">
                <a:solidFill>
                  <a:schemeClr val="bg1"/>
                </a:solidFill>
              </a:rPr>
              <a:t> 가지고 놀거나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파츠를</a:t>
            </a:r>
            <a:r>
              <a:rPr lang="ko-KR" altLang="en-US" sz="2000" dirty="0" smtClean="0">
                <a:solidFill>
                  <a:schemeClr val="bg1"/>
                </a:solidFill>
              </a:rPr>
              <a:t> 조립해 월드를 꾸밀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디오라마</a:t>
            </a:r>
            <a:r>
              <a:rPr lang="ko-KR" altLang="en-US" dirty="0" smtClean="0"/>
              <a:t> 도전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내가 만든 월드를 친구들과 공유하고 함께 월드를 만들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플렛폼제공</a:t>
            </a:r>
            <a:endParaRPr lang="en-US" altLang="ko-KR" dirty="0" smtClean="0"/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퍼즐변환 </a:t>
            </a:r>
            <a:r>
              <a:rPr lang="en-US" altLang="ko-KR" sz="2000" dirty="0" smtClean="0">
                <a:solidFill>
                  <a:schemeClr val="bg1"/>
                </a:solidFill>
              </a:rPr>
              <a:t>Tool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 자신이 만든 </a:t>
            </a:r>
            <a:r>
              <a:rPr lang="en-US" altLang="ko-KR" sz="2000" dirty="0" smtClean="0">
                <a:solidFill>
                  <a:schemeClr val="bg1"/>
                </a:solidFill>
              </a:rPr>
              <a:t>voxel</a:t>
            </a:r>
            <a:r>
              <a:rPr lang="ko-KR" altLang="en-US" sz="2000" dirty="0" smtClean="0">
                <a:solidFill>
                  <a:schemeClr val="bg1"/>
                </a:solidFill>
              </a:rPr>
              <a:t>을 퍼즐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콘텐츠로</a:t>
            </a:r>
            <a:r>
              <a:rPr lang="ko-KR" altLang="en-US" sz="2000" dirty="0" smtClean="0">
                <a:solidFill>
                  <a:schemeClr val="bg1"/>
                </a:solidFill>
              </a:rPr>
              <a:t> 변환해서 판매할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플렛폼에서</a:t>
            </a:r>
            <a:r>
              <a:rPr lang="ko-KR" altLang="en-US" sz="2000" dirty="0" smtClean="0">
                <a:solidFill>
                  <a:schemeClr val="bg1"/>
                </a:solidFill>
              </a:rPr>
              <a:t> 친구들과 퍼즐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콘텐츠를</a:t>
            </a:r>
            <a:r>
              <a:rPr lang="ko-KR" altLang="en-US" sz="2000" dirty="0" smtClean="0">
                <a:solidFill>
                  <a:schemeClr val="bg1"/>
                </a:solidFill>
              </a:rPr>
              <a:t> 함께 즐길 수 있다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1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800" dirty="0" smtClean="0"/>
              <a:t>퍼즐</a:t>
            </a:r>
            <a:r>
              <a:rPr lang="ko-KR" altLang="en-US" sz="2800" dirty="0"/>
              <a:t>플</a:t>
            </a:r>
            <a:r>
              <a:rPr lang="ko-KR" altLang="en-US" sz="2800" dirty="0" smtClean="0"/>
              <a:t>레이</a:t>
            </a:r>
            <a:r>
              <a:rPr lang="ko-KR" altLang="en-US" sz="2800" b="0" i="0" u="none" strike="noStrike" cap="none" dirty="0" smtClean="0">
                <a:sym typeface="Arial"/>
              </a:rPr>
              <a:t>순서</a:t>
            </a:r>
            <a:endParaRPr sz="2800" b="0" i="0" u="none" strike="noStrike" cap="none" dirty="0">
              <a:sym typeface="Arial"/>
            </a:endParaRPr>
          </a:p>
        </p:txBody>
      </p:sp>
      <p:pic>
        <p:nvPicPr>
          <p:cNvPr id="4098" name="Picture 2" descr="Vr 공간 방에 남자 — 스톡 사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1" y="3593580"/>
            <a:ext cx="2354554" cy="181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410309" y="2077774"/>
            <a:ext cx="1500554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</a:t>
            </a:r>
            <a:r>
              <a:rPr lang="ko-KR" altLang="en-US" dirty="0" smtClean="0"/>
              <a:t>로비 입장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079507" y="2063262"/>
            <a:ext cx="1644474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테마구매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05853" y="2063262"/>
            <a:ext cx="1667607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퍼즐게임시작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89375" y="2063262"/>
            <a:ext cx="1863969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연출</a:t>
            </a:r>
            <a:endParaRPr lang="ko-KR" altLang="en-US" dirty="0"/>
          </a:p>
        </p:txBody>
      </p:sp>
      <p:pic>
        <p:nvPicPr>
          <p:cNvPr id="12" name="Google Shape;109;p16" descr="KAGADATO selection. The best in the world. Game design. **************************************Crossy Road #voxel #game #design #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8141" y="3455370"/>
            <a:ext cx="1657981" cy="2654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/>
          <p:cNvGrpSpPr/>
          <p:nvPr/>
        </p:nvGrpSpPr>
        <p:grpSpPr>
          <a:xfrm>
            <a:off x="4641897" y="3867472"/>
            <a:ext cx="3933532" cy="2334056"/>
            <a:chOff x="4365791" y="3672044"/>
            <a:chExt cx="3933532" cy="2334056"/>
          </a:xfrm>
        </p:grpSpPr>
        <p:pic>
          <p:nvPicPr>
            <p:cNvPr id="13" name="Picture 4" descr="관련 이미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791" y="3806772"/>
              <a:ext cx="3933532" cy="21993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Google Shape;131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023772" y="3672044"/>
              <a:ext cx="1976708" cy="147254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오른쪽 화살표 5"/>
          <p:cNvSpPr/>
          <p:nvPr/>
        </p:nvSpPr>
        <p:spPr>
          <a:xfrm>
            <a:off x="2096600" y="2265983"/>
            <a:ext cx="715108" cy="3542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022192" y="2265983"/>
            <a:ext cx="715108" cy="3542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860321" y="2265983"/>
            <a:ext cx="715108" cy="3542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789375" y="3027283"/>
            <a:ext cx="1163512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보상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805853" y="3068359"/>
            <a:ext cx="1667607" cy="691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콜렉션</a:t>
            </a:r>
            <a:endParaRPr lang="ko-KR" altLang="en-US" dirty="0"/>
          </a:p>
        </p:txBody>
      </p:sp>
      <p:sp>
        <p:nvSpPr>
          <p:cNvPr id="7" name="굽은 화살표 6"/>
          <p:cNvSpPr/>
          <p:nvPr/>
        </p:nvSpPr>
        <p:spPr>
          <a:xfrm rot="10800000">
            <a:off x="9926512" y="2846744"/>
            <a:ext cx="646940" cy="690554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왼쪽 화살표 10"/>
          <p:cNvSpPr/>
          <p:nvPr/>
        </p:nvSpPr>
        <p:spPr>
          <a:xfrm>
            <a:off x="7836969" y="3238386"/>
            <a:ext cx="679939" cy="336792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굽은 화살표 23"/>
          <p:cNvSpPr/>
          <p:nvPr/>
        </p:nvSpPr>
        <p:spPr>
          <a:xfrm rot="16200000">
            <a:off x="4625810" y="2431617"/>
            <a:ext cx="646940" cy="1440680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02" name="Picture 6" descr="touch_tutorial_02_rev1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68" y="4101950"/>
            <a:ext cx="3711234" cy="20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alt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게임소개</a:t>
            </a:r>
            <a:r>
              <a:rPr 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4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 smtClean="0">
                <a:latin typeface="Arial"/>
                <a:ea typeface="Arial"/>
                <a:cs typeface="Arial"/>
                <a:sym typeface="Arial"/>
              </a:rPr>
              <a:t>control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443002" y="1742722"/>
            <a:ext cx="5550877" cy="469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21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en-US" sz="2000" b="0" i="0" u="none" strike="noStrike" cap="none" dirty="0" smtClean="0">
                <a:sym typeface="Arial"/>
              </a:rPr>
              <a:t>VR</a:t>
            </a:r>
            <a:r>
              <a:rPr lang="ko-KR" altLang="en-US" sz="2000" b="0" i="0" u="none" strike="noStrike" cap="none" dirty="0" smtClean="0">
                <a:sym typeface="Arial"/>
              </a:rPr>
              <a:t>을 </a:t>
            </a:r>
            <a:r>
              <a:rPr lang="ko-KR" altLang="en-US" sz="2000" b="0" i="0" u="none" strike="noStrike" cap="none" dirty="0" err="1" smtClean="0">
                <a:sym typeface="Arial"/>
              </a:rPr>
              <a:t>착용한고</a:t>
            </a:r>
            <a:r>
              <a:rPr lang="ko-KR" altLang="en-US" sz="2000" b="0" i="0" u="none" strike="noStrike" cap="none" dirty="0" smtClean="0">
                <a:sym typeface="Arial"/>
              </a:rPr>
              <a:t> 테마를 선택해 블록을 호출한다</a:t>
            </a:r>
            <a:r>
              <a:rPr lang="en-US" altLang="ko-KR" sz="2000" b="0" i="0" u="none" strike="noStrike" cap="none" dirty="0" smtClean="0">
                <a:sym typeface="Arial"/>
              </a:rPr>
              <a:t>.</a:t>
            </a:r>
          </a:p>
          <a:p>
            <a:pPr marL="6921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ko-KR" altLang="en-US" sz="2000" dirty="0" smtClean="0"/>
              <a:t>공중에 떠있는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NxN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블록을 한쪽 컨트롤로 각 방향으로 회전 하면서 잡고 다른 </a:t>
            </a:r>
            <a:r>
              <a:rPr lang="ko-KR" altLang="en-US" sz="2000" dirty="0" err="1" smtClean="0"/>
              <a:t>한손으로</a:t>
            </a:r>
            <a:r>
              <a:rPr lang="ko-KR" altLang="en-US" sz="2000" dirty="0" smtClean="0"/>
              <a:t> 퍼즐숫자를 보고 장비를 교체하며 블록을 깨고 모양을 만든다</a:t>
            </a:r>
            <a:r>
              <a:rPr lang="en-US" altLang="ko-KR" sz="2000" dirty="0" smtClean="0"/>
              <a:t>.</a:t>
            </a:r>
          </a:p>
          <a:p>
            <a:pPr marL="6921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AutoNum type="arabicPeriod"/>
            </a:pPr>
            <a:r>
              <a:rPr lang="ko-KR" altLang="en-US" sz="2000" dirty="0" smtClean="0"/>
              <a:t> 제거할 </a:t>
            </a:r>
            <a:r>
              <a:rPr lang="ko-KR" altLang="en-US" sz="2000" dirty="0" err="1" smtClean="0"/>
              <a:t>블록면을</a:t>
            </a:r>
            <a:r>
              <a:rPr lang="ko-KR" altLang="en-US" sz="2000" dirty="0" smtClean="0"/>
              <a:t> 편하게 지정할 수 있다</a:t>
            </a:r>
            <a:r>
              <a:rPr lang="en-US" altLang="ko-KR" sz="2000" dirty="0" smtClean="0"/>
              <a:t>.</a:t>
            </a:r>
            <a:endParaRPr sz="2000" b="0" i="0" u="none" strike="noStrike" cap="none" dirty="0"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3" y="2017262"/>
            <a:ext cx="2201981" cy="4396154"/>
          </a:xfrm>
          <a:prstGeom prst="rect">
            <a:avLst/>
          </a:prstGeom>
        </p:spPr>
      </p:pic>
      <p:pic>
        <p:nvPicPr>
          <p:cNvPr id="6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864" y="2196520"/>
            <a:ext cx="2580966" cy="1810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왼쪽으로 구부러진 화살표 2"/>
          <p:cNvSpPr/>
          <p:nvPr/>
        </p:nvSpPr>
        <p:spPr>
          <a:xfrm>
            <a:off x="2523392" y="2608532"/>
            <a:ext cx="797169" cy="13252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으로 구부러진 화살표 3"/>
          <p:cNvSpPr/>
          <p:nvPr/>
        </p:nvSpPr>
        <p:spPr>
          <a:xfrm>
            <a:off x="41031" y="2587449"/>
            <a:ext cx="782746" cy="13013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아래로 구부러진 화살표 4"/>
          <p:cNvSpPr/>
          <p:nvPr/>
        </p:nvSpPr>
        <p:spPr>
          <a:xfrm>
            <a:off x="1254369" y="1690688"/>
            <a:ext cx="1028685" cy="6187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위로 구부러진 화살표 6"/>
          <p:cNvSpPr/>
          <p:nvPr/>
        </p:nvSpPr>
        <p:spPr>
          <a:xfrm>
            <a:off x="1289538" y="4079631"/>
            <a:ext cx="1037694" cy="6241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146" name="Picture 2" descr="오큘러스 리프트 컨트롤러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7" y="4851669"/>
            <a:ext cx="3041538" cy="159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3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5406" y="4389892"/>
            <a:ext cx="2780398" cy="20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6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974</Words>
  <Application>Microsoft Office PowerPoint</Application>
  <PresentationFormat>와이드스크린</PresentationFormat>
  <Paragraphs>191</Paragraphs>
  <Slides>22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Voxel world</vt:lpstr>
      <vt:lpstr>목차</vt:lpstr>
      <vt:lpstr>Concept Ideation</vt:lpstr>
      <vt:lpstr>Concept Keyword</vt:lpstr>
      <vt:lpstr>Concept 핵심기능</vt:lpstr>
      <vt:lpstr>게임소개 Focus</vt:lpstr>
      <vt:lpstr>게임소개 게임특징</vt:lpstr>
      <vt:lpstr>게임소개 퍼즐플레이순서</vt:lpstr>
      <vt:lpstr>게임소개 control</vt:lpstr>
      <vt:lpstr>게임소개 Puzzle 기능</vt:lpstr>
      <vt:lpstr>게임소개 Tool</vt:lpstr>
      <vt:lpstr>게임소개 Contents various theme</vt:lpstr>
      <vt:lpstr>게임소개  Contents 디오라마</vt:lpstr>
      <vt:lpstr>Business Model 판매전략</vt:lpstr>
      <vt:lpstr>Business Model Theme, collection </vt:lpstr>
      <vt:lpstr>Business Model 확장(extention)</vt:lpstr>
      <vt:lpstr>Business Model  확장(extention)</vt:lpstr>
      <vt:lpstr>제작계획 제작순서</vt:lpstr>
      <vt:lpstr>제작계획 인력</vt:lpstr>
      <vt:lpstr>제작계획 Rough schedule (mile stone)</vt:lpstr>
      <vt:lpstr>Summary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Voxel world</dc:title>
  <dc:creator>student</dc:creator>
  <cp:lastModifiedBy>이 경호</cp:lastModifiedBy>
  <cp:revision>28</cp:revision>
  <dcterms:modified xsi:type="dcterms:W3CDTF">2020-01-08T00:13:20Z</dcterms:modified>
</cp:coreProperties>
</file>